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78" r:id="rId6"/>
    <p:sldId id="266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17E"/>
    <a:srgbClr val="5DC1FF"/>
    <a:srgbClr val="37B0FB"/>
    <a:srgbClr val="009AD0"/>
    <a:srgbClr val="94B333"/>
    <a:srgbClr val="BE9600"/>
    <a:srgbClr val="BB9301"/>
    <a:srgbClr val="E8C220"/>
    <a:srgbClr val="CC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02" y="72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3661093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ün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elb Mu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6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62" r:id="rId11"/>
    <p:sldLayoutId id="2147483658" r:id="rId12"/>
    <p:sldLayoutId id="2147483663" r:id="rId13"/>
    <p:sldLayoutId id="2147483671" r:id="rId14"/>
    <p:sldLayoutId id="2147483675" r:id="rId15"/>
    <p:sldLayoutId id="2147483664" r:id="rId16"/>
    <p:sldLayoutId id="2147483665" r:id="rId17"/>
    <p:sldLayoutId id="2147483681" r:id="rId18"/>
    <p:sldLayoutId id="2147483670" r:id="rId19"/>
    <p:sldLayoutId id="2147483678" r:id="rId20"/>
    <p:sldLayoutId id="2147483661" r:id="rId21"/>
    <p:sldLayoutId id="2147483659" r:id="rId22"/>
    <p:sldLayoutId id="2147483667" r:id="rId23"/>
    <p:sldLayoutId id="2147483673" r:id="rId24"/>
    <p:sldLayoutId id="2147483676" r:id="rId25"/>
    <p:sldLayoutId id="2147483668" r:id="rId26"/>
    <p:sldLayoutId id="2147483669" r:id="rId27"/>
    <p:sldLayoutId id="2147483682" r:id="rId28"/>
    <p:sldLayoutId id="2147483666" r:id="rId29"/>
    <p:sldLayoutId id="2147483677" r:id="rId30"/>
    <p:sldLayoutId id="2147483655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d2BGc9iiyS7gSJx98" TargetMode="External"/><Relationship Id="rId2" Type="http://schemas.openxmlformats.org/officeDocument/2006/relationships/hyperlink" Target="https://goo.gl/maps/noRU7uXD4JdsX8CK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s://goo.gl/maps/WMfhnVt2hxZNsVHu7" TargetMode="External"/><Relationship Id="rId4" Type="http://schemas.openxmlformats.org/officeDocument/2006/relationships/hyperlink" Target="https://goo.gl/maps/iay9hs894aemCxvC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book/10.1007/978-3-031-28083-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7DBA57-3752-430E-B30A-C895D114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09" y="2485059"/>
            <a:ext cx="9541821" cy="3221856"/>
          </a:xfrm>
        </p:spPr>
        <p:txBody>
          <a:bodyPr/>
          <a:lstStyle/>
          <a:p>
            <a:r>
              <a:rPr lang="de-DE" dirty="0"/>
              <a:t>RAMICS 2023</a:t>
            </a:r>
            <a:br>
              <a:rPr lang="de-DE" dirty="0"/>
            </a:br>
            <a:r>
              <a:rPr lang="de-DE" dirty="0"/>
              <a:t>Technologiezentrum Augsburg</a:t>
            </a:r>
            <a:br>
              <a:rPr lang="de-DE" dirty="0"/>
            </a:br>
            <a:r>
              <a:rPr lang="de-DE" dirty="0"/>
              <a:t>3 </a:t>
            </a:r>
            <a:r>
              <a:rPr lang="de-DE" dirty="0" err="1"/>
              <a:t>to</a:t>
            </a:r>
            <a:r>
              <a:rPr lang="de-DE" dirty="0"/>
              <a:t> 6 </a:t>
            </a:r>
            <a:r>
              <a:rPr lang="de-DE" dirty="0" err="1"/>
              <a:t>april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Welcome</a:t>
            </a:r>
            <a:br>
              <a:rPr lang="de-DE" dirty="0"/>
            </a:b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647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…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Jaqueline Mück and Shanice Armbruster (DLR)</a:t>
            </a:r>
          </a:p>
          <a:p>
            <a:r>
              <a:rPr lang="de-DE" dirty="0"/>
              <a:t>Sabrina Feldhaus (TZA)</a:t>
            </a:r>
          </a:p>
          <a:p>
            <a:r>
              <a:rPr lang="de-DE" dirty="0"/>
              <a:t>DLR and DFG (</a:t>
            </a:r>
            <a:r>
              <a:rPr lang="de-DE" dirty="0" err="1"/>
              <a:t>sponsors</a:t>
            </a:r>
            <a:r>
              <a:rPr lang="de-DE" dirty="0"/>
              <a:t>)</a:t>
            </a:r>
          </a:p>
          <a:p>
            <a:r>
              <a:rPr lang="de-DE" dirty="0"/>
              <a:t>TZA (</a:t>
            </a:r>
            <a:r>
              <a:rPr lang="de-DE" dirty="0" err="1"/>
              <a:t>facilities</a:t>
            </a:r>
            <a:r>
              <a:rPr lang="de-DE" dirty="0"/>
              <a:t>) </a:t>
            </a:r>
          </a:p>
          <a:p>
            <a:r>
              <a:rPr lang="de-DE" dirty="0"/>
              <a:t>Luigi Santocanale and Michael Winter (</a:t>
            </a:r>
            <a:r>
              <a:rPr lang="de-DE" dirty="0" err="1"/>
              <a:t>co-chairs</a:t>
            </a:r>
            <a:r>
              <a:rPr lang="de-DE" dirty="0"/>
              <a:t>) </a:t>
            </a:r>
          </a:p>
          <a:p>
            <a:r>
              <a:rPr lang="de-DE" dirty="0"/>
              <a:t>all </a:t>
            </a:r>
            <a:r>
              <a:rPr lang="de-DE" dirty="0" err="1"/>
              <a:t>reviewers</a:t>
            </a:r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authors</a:t>
            </a:r>
            <a:r>
              <a:rPr lang="de-DE" dirty="0"/>
              <a:t> and </a:t>
            </a:r>
            <a:r>
              <a:rPr lang="de-DE" dirty="0" err="1"/>
              <a:t>participants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75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A38AE-DB13-45B5-B560-624D5FEB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 and </a:t>
            </a:r>
            <a:r>
              <a:rPr lang="de-DE" dirty="0" err="1"/>
              <a:t>Coordinates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4CD72-2F84-48DA-AAFD-1A7542E0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 </a:t>
            </a:r>
            <a:r>
              <a:rPr lang="de-DE" dirty="0" err="1"/>
              <a:t>invited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(60 min, incl. </a:t>
            </a:r>
            <a:r>
              <a:rPr lang="de-DE" dirty="0" err="1"/>
              <a:t>questions</a:t>
            </a:r>
            <a:r>
              <a:rPr lang="de-DE" dirty="0"/>
              <a:t>)</a:t>
            </a:r>
          </a:p>
          <a:p>
            <a:r>
              <a:rPr lang="de-DE" dirty="0"/>
              <a:t>17 </a:t>
            </a:r>
            <a:r>
              <a:rPr lang="de-DE" dirty="0" err="1"/>
              <a:t>contributed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(30 min, incl. </a:t>
            </a:r>
            <a:r>
              <a:rPr lang="de-DE" dirty="0" err="1"/>
              <a:t>questions</a:t>
            </a:r>
            <a:r>
              <a:rPr lang="de-DE" dirty="0"/>
              <a:t>)</a:t>
            </a:r>
          </a:p>
          <a:p>
            <a:r>
              <a:rPr lang="de-DE" dirty="0"/>
              <a:t>8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talks</a:t>
            </a:r>
            <a:r>
              <a:rPr lang="de-DE" dirty="0"/>
              <a:t> (20 min, incl. </a:t>
            </a:r>
            <a:r>
              <a:rPr lang="de-DE" dirty="0" err="1"/>
              <a:t>questions</a:t>
            </a:r>
            <a:r>
              <a:rPr lang="de-DE" dirty="0"/>
              <a:t>)</a:t>
            </a:r>
          </a:p>
          <a:p>
            <a:r>
              <a:rPr lang="de-DE" dirty="0"/>
              <a:t>Lunch at 12:00</a:t>
            </a:r>
          </a:p>
          <a:p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coffee</a:t>
            </a:r>
            <a:r>
              <a:rPr lang="de-DE" dirty="0"/>
              <a:t> </a:t>
            </a:r>
            <a:r>
              <a:rPr lang="de-DE" dirty="0" err="1"/>
              <a:t>breaks</a:t>
            </a:r>
            <a:endParaRPr lang="de-DE" dirty="0"/>
          </a:p>
          <a:p>
            <a:r>
              <a:rPr lang="de-DE" dirty="0"/>
              <a:t>social </a:t>
            </a:r>
            <a:r>
              <a:rPr lang="de-DE" dirty="0" err="1"/>
              <a:t>event</a:t>
            </a:r>
            <a:r>
              <a:rPr lang="de-DE" dirty="0"/>
              <a:t> on Tuesday (</a:t>
            </a:r>
            <a:r>
              <a:rPr lang="de-DE" dirty="0" err="1"/>
              <a:t>guided</a:t>
            </a:r>
            <a:r>
              <a:rPr lang="de-DE" dirty="0"/>
              <a:t> tour </a:t>
            </a:r>
            <a:r>
              <a:rPr lang="de-DE" dirty="0" err="1"/>
              <a:t>through</a:t>
            </a:r>
            <a:r>
              <a:rPr lang="de-DE" dirty="0"/>
              <a:t> Augsburg, </a:t>
            </a:r>
            <a:r>
              <a:rPr lang="de-DE" dirty="0" err="1"/>
              <a:t>dinner</a:t>
            </a:r>
            <a:r>
              <a:rPr lang="de-DE" dirty="0"/>
              <a:t> at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)</a:t>
            </a:r>
          </a:p>
          <a:p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on Wednesday (</a:t>
            </a:r>
            <a:r>
              <a:rPr lang="de-DE" dirty="0" err="1"/>
              <a:t>guided</a:t>
            </a:r>
            <a:r>
              <a:rPr lang="de-DE" dirty="0"/>
              <a:t> tour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Center </a:t>
            </a:r>
            <a:r>
              <a:rPr lang="de-DE" dirty="0" err="1"/>
              <a:t>for</a:t>
            </a:r>
            <a:r>
              <a:rPr lang="de-DE" dirty="0"/>
              <a:t> Lightweight </a:t>
            </a:r>
            <a:r>
              <a:rPr lang="de-DE" dirty="0" err="1"/>
              <a:t>Production</a:t>
            </a:r>
            <a:r>
              <a:rPr lang="de-DE" dirty="0"/>
              <a:t> Technology)</a:t>
            </a:r>
          </a:p>
          <a:p>
            <a:r>
              <a:rPr lang="de-DE" dirty="0"/>
              <a:t>WLAN-Veranstaltung, </a:t>
            </a:r>
            <a:r>
              <a:rPr lang="de-DE" dirty="0" err="1"/>
              <a:t>password</a:t>
            </a:r>
            <a:r>
              <a:rPr lang="de-DE"/>
              <a:t>: WLAN0803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57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752E-7369-405B-B43E-2997DE31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Information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8FE0E1-C396-42EB-9559-462BA190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184563"/>
            <a:ext cx="10682720" cy="480060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Center ("Königsplatz") </a:t>
            </a:r>
            <a:r>
              <a:rPr lang="de-DE" dirty="0" err="1"/>
              <a:t>reachable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tramway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3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direction</a:t>
            </a:r>
            <a:endParaRPr lang="de-DE" dirty="0"/>
          </a:p>
          <a:p>
            <a:r>
              <a:rPr lang="de-DE" dirty="0" err="1"/>
              <a:t>single</a:t>
            </a:r>
            <a:r>
              <a:rPr lang="de-DE" dirty="0"/>
              <a:t> ticket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-level 2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strips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"Streifenkarte" (</a:t>
            </a:r>
            <a:r>
              <a:rPr lang="de-DE" dirty="0" err="1"/>
              <a:t>strip</a:t>
            </a:r>
            <a:r>
              <a:rPr lang="de-DE" dirty="0"/>
              <a:t> </a:t>
            </a:r>
            <a:r>
              <a:rPr lang="de-DE" dirty="0" err="1"/>
              <a:t>card</a:t>
            </a:r>
            <a:r>
              <a:rPr lang="de-DE" dirty="0"/>
              <a:t>)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symmetric</a:t>
            </a:r>
            <a:r>
              <a:rPr lang="de-DE" dirty="0"/>
              <a:t> (</a:t>
            </a:r>
            <a:r>
              <a:rPr lang="de-DE" dirty="0" err="1"/>
              <a:t>venue</a:t>
            </a:r>
            <a:r>
              <a:rPr lang="de-DE" dirty="0"/>
              <a:t> at "Innovationspark/</a:t>
            </a:r>
            <a:r>
              <a:rPr lang="de-DE" dirty="0" err="1"/>
              <a:t>LfU</a:t>
            </a:r>
            <a:r>
              <a:rPr lang="de-DE" dirty="0"/>
              <a:t>") in</a:t>
            </a:r>
          </a:p>
          <a:p>
            <a:pPr marL="0" indent="0">
              <a:buNone/>
            </a:pPr>
            <a:r>
              <a:rPr lang="de-DE" dirty="0"/>
              <a:t>   </a:t>
            </a:r>
            <a:r>
              <a:rPr lang="de-DE" dirty="0" err="1"/>
              <a:t>direction</a:t>
            </a:r>
            <a:r>
              <a:rPr lang="de-DE" dirty="0"/>
              <a:t> "</a:t>
            </a:r>
            <a:r>
              <a:rPr lang="de-DE" dirty="0" err="1"/>
              <a:t>Inninger</a:t>
            </a:r>
            <a:r>
              <a:rPr lang="de-DE" dirty="0"/>
              <a:t> Straße/Königsbrunn"</a:t>
            </a:r>
          </a:p>
          <a:p>
            <a:r>
              <a:rPr lang="de-DE" dirty="0"/>
              <a:t>last </a:t>
            </a:r>
            <a:r>
              <a:rPr lang="de-DE" dirty="0" err="1"/>
              <a:t>connection</a:t>
            </a:r>
            <a:r>
              <a:rPr lang="de-DE" dirty="0"/>
              <a:t> at </a:t>
            </a:r>
            <a:r>
              <a:rPr lang="de-DE" dirty="0" err="1"/>
              <a:t>midnight</a:t>
            </a:r>
            <a:endParaRPr lang="de-DE" dirty="0"/>
          </a:p>
          <a:p>
            <a:r>
              <a:rPr lang="de-DE" dirty="0"/>
              <a:t>Restaurants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venue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Il </a:t>
            </a:r>
            <a:r>
              <a:rPr lang="de-DE" dirty="0" err="1">
                <a:hlinkClick r:id="rId2"/>
              </a:rPr>
              <a:t>Porcino</a:t>
            </a:r>
            <a:r>
              <a:rPr lang="de-DE" dirty="0">
                <a:hlinkClick r:id="rId2"/>
              </a:rPr>
              <a:t> (</a:t>
            </a:r>
            <a:r>
              <a:rPr lang="de-DE" dirty="0" err="1">
                <a:hlinkClick r:id="rId2"/>
              </a:rPr>
              <a:t>Italian</a:t>
            </a:r>
            <a:r>
              <a:rPr lang="de-DE" dirty="0">
                <a:hlinkClick r:id="rId2"/>
              </a:rPr>
              <a:t>)</a:t>
            </a:r>
            <a:endParaRPr lang="de-DE" dirty="0"/>
          </a:p>
          <a:p>
            <a:pPr lvl="1"/>
            <a:r>
              <a:rPr lang="de-DE" dirty="0">
                <a:hlinkClick r:id="rId3"/>
              </a:rPr>
              <a:t>Unikum (</a:t>
            </a:r>
            <a:r>
              <a:rPr lang="de-DE" dirty="0" err="1">
                <a:hlinkClick r:id="rId3"/>
              </a:rPr>
              <a:t>students</a:t>
            </a:r>
            <a:r>
              <a:rPr lang="de-DE" dirty="0">
                <a:hlinkClick r:id="rId3"/>
              </a:rPr>
              <a:t>, </a:t>
            </a:r>
            <a:r>
              <a:rPr lang="de-DE" dirty="0" err="1">
                <a:hlinkClick r:id="rId3"/>
              </a:rPr>
              <a:t>university</a:t>
            </a:r>
            <a:r>
              <a:rPr lang="de-DE" dirty="0">
                <a:hlinkClick r:id="rId3"/>
              </a:rPr>
              <a:t> </a:t>
            </a:r>
            <a:r>
              <a:rPr lang="de-DE" dirty="0" err="1">
                <a:hlinkClick r:id="rId3"/>
              </a:rPr>
              <a:t>staff</a:t>
            </a:r>
            <a:r>
              <a:rPr lang="de-DE" dirty="0">
                <a:hlinkClick r:id="rId3"/>
              </a:rPr>
              <a:t>)</a:t>
            </a:r>
            <a:endParaRPr lang="de-DE" dirty="0"/>
          </a:p>
          <a:p>
            <a:pPr lvl="1"/>
            <a:r>
              <a:rPr lang="de-DE" dirty="0" err="1">
                <a:hlinkClick r:id="rId4"/>
              </a:rPr>
              <a:t>On!on</a:t>
            </a:r>
            <a:r>
              <a:rPr lang="de-DE" dirty="0">
                <a:hlinkClick r:id="rId4"/>
              </a:rPr>
              <a:t> (</a:t>
            </a:r>
            <a:r>
              <a:rPr lang="de-DE" dirty="0" err="1">
                <a:hlinkClick r:id="rId4"/>
              </a:rPr>
              <a:t>burgers</a:t>
            </a:r>
            <a:r>
              <a:rPr lang="de-DE" dirty="0">
                <a:hlinkClick r:id="rId4"/>
              </a:rPr>
              <a:t> and </a:t>
            </a:r>
            <a:r>
              <a:rPr lang="de-DE" dirty="0" err="1">
                <a:hlinkClick r:id="rId4"/>
              </a:rPr>
              <a:t>cocktails</a:t>
            </a:r>
            <a:r>
              <a:rPr lang="de-DE" dirty="0">
                <a:hlinkClick r:id="rId4"/>
              </a:rPr>
              <a:t>)</a:t>
            </a:r>
            <a:endParaRPr lang="de-DE" dirty="0"/>
          </a:p>
          <a:p>
            <a:pPr lvl="1"/>
            <a:r>
              <a:rPr lang="de-DE" dirty="0">
                <a:hlinkClick r:id="rId5"/>
              </a:rPr>
              <a:t>NinetyNine (bowl bar)</a:t>
            </a:r>
            <a:endParaRPr lang="de-DE" dirty="0"/>
          </a:p>
          <a:p>
            <a:pPr lvl="1"/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snack</a:t>
            </a:r>
            <a:r>
              <a:rPr lang="de-DE" dirty="0"/>
              <a:t> </a:t>
            </a:r>
            <a:r>
              <a:rPr lang="de-DE" dirty="0" err="1"/>
              <a:t>bars</a:t>
            </a:r>
            <a:r>
              <a:rPr lang="de-DE" dirty="0"/>
              <a:t> (</a:t>
            </a:r>
            <a:r>
              <a:rPr lang="de-DE" dirty="0" err="1"/>
              <a:t>Russian</a:t>
            </a:r>
            <a:r>
              <a:rPr lang="de-DE" dirty="0"/>
              <a:t>, Turkish, Asian, …)</a:t>
            </a:r>
          </a:p>
          <a:p>
            <a:pPr lvl="1"/>
            <a:r>
              <a:rPr lang="de-DE" dirty="0" err="1"/>
              <a:t>numerous</a:t>
            </a:r>
            <a:r>
              <a:rPr lang="de-DE" dirty="0"/>
              <a:t> </a:t>
            </a:r>
            <a:r>
              <a:rPr lang="de-DE" dirty="0" err="1"/>
              <a:t>restaurants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47059A-2E25-43C5-9B24-854AECA4F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2353" y="2839969"/>
            <a:ext cx="3594198" cy="269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45165-7DFB-4E64-A911-5EF99192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820722"/>
          </a:xfrm>
        </p:spPr>
        <p:txBody>
          <a:bodyPr/>
          <a:lstStyle/>
          <a:p>
            <a:r>
              <a:rPr lang="de-DE" dirty="0" err="1"/>
              <a:t>Misc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55E9B-6BAA-42E7-B873-B596886F2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transmission</a:t>
            </a:r>
            <a:endParaRPr lang="de-DE" dirty="0"/>
          </a:p>
          <a:p>
            <a:r>
              <a:rPr lang="de-DE" dirty="0" err="1"/>
              <a:t>Two</a:t>
            </a:r>
            <a:r>
              <a:rPr lang="de-DE" dirty="0"/>
              <a:t> online </a:t>
            </a:r>
            <a:r>
              <a:rPr lang="de-DE" dirty="0" err="1"/>
              <a:t>talks</a:t>
            </a:r>
            <a:endParaRPr lang="de-DE" dirty="0"/>
          </a:p>
          <a:p>
            <a:r>
              <a:rPr lang="de-DE" dirty="0"/>
              <a:t>Proceedings online </a:t>
            </a:r>
            <a:r>
              <a:rPr lang="de-DE" dirty="0" err="1"/>
              <a:t>available</a:t>
            </a:r>
            <a:r>
              <a:rPr lang="de-DE" dirty="0"/>
              <a:t> via </a:t>
            </a:r>
            <a:r>
              <a:rPr lang="de-DE" dirty="0" err="1">
                <a:hlinkClick r:id="rId2"/>
              </a:rPr>
              <a:t>this</a:t>
            </a:r>
            <a:r>
              <a:rPr lang="de-DE" dirty="0">
                <a:hlinkClick r:id="rId2"/>
              </a:rPr>
              <a:t> link</a:t>
            </a:r>
            <a:endParaRPr lang="de-DE" dirty="0"/>
          </a:p>
          <a:p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forecast</a:t>
            </a:r>
            <a:r>
              <a:rPr lang="de-DE" dirty="0"/>
              <a:t>: </a:t>
            </a:r>
            <a:r>
              <a:rPr lang="de-DE" dirty="0" err="1"/>
              <a:t>sunny</a:t>
            </a:r>
            <a:r>
              <a:rPr lang="de-DE" dirty="0"/>
              <a:t>, dry, </a:t>
            </a:r>
            <a:r>
              <a:rPr lang="de-DE" dirty="0" err="1"/>
              <a:t>cold</a:t>
            </a:r>
            <a:endParaRPr lang="de-DE" dirty="0"/>
          </a:p>
          <a:p>
            <a:r>
              <a:rPr lang="de-DE" dirty="0" err="1"/>
              <a:t>Good</a:t>
            </a:r>
            <a:r>
              <a:rPr lang="de-DE" dirty="0"/>
              <a:t> Friday</a:t>
            </a:r>
          </a:p>
        </p:txBody>
      </p:sp>
    </p:spTree>
    <p:extLst>
      <p:ext uri="{BB962C8B-B14F-4D97-AF65-F5344CB8AC3E}">
        <p14:creationId xmlns:p14="http://schemas.microsoft.com/office/powerpoint/2010/main" val="391845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acd48d8-921c-4259-8a3d-b0781ba679a3">RJR4FMAMASVY-255725602-1705</_dlc_DocId>
    <_dlc_DocIdUrl xmlns="2acd48d8-921c-4259-8a3d-b0781ba679a3">
      <Url>https://teamsites.dlr.de/sites/corporatedesign/_layouts/15/DocIdRedir.aspx?ID=RJR4FMAMASVY-255725602-1705</Url>
      <Description>RJR4FMAMASVY-255725602-1705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A8CC32A056AE47942682173C0DE9CE" ma:contentTypeVersion="7" ma:contentTypeDescription="Ein neues Dokument erstellen." ma:contentTypeScope="" ma:versionID="805142680efd2dff13456da6ca9dfc7f">
  <xsd:schema xmlns:xsd="http://www.w3.org/2001/XMLSchema" xmlns:xs="http://www.w3.org/2001/XMLSchema" xmlns:p="http://schemas.microsoft.com/office/2006/metadata/properties" xmlns:ns2="2acd48d8-921c-4259-8a3d-b0781ba679a3" targetNamespace="http://schemas.microsoft.com/office/2006/metadata/properties" ma:root="true" ma:fieldsID="e8b519347e20ca2acbfa3ff94d80d67f" ns2:_="">
    <xsd:import namespace="2acd48d8-921c-4259-8a3d-b0781ba679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48d8-921c-4259-8a3d-b0781ba679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4AD050-D241-48C1-B48E-F647ABFF83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81228C8-762E-40A3-BA05-9DFB7F2A98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6D7757-6EF8-42C2-BE38-7A8DD329CC8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acd48d8-921c-4259-8a3d-b0781ba679a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17F45B0-CDCD-4C22-A8C8-CAD45FD368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d48d8-921c-4259-8a3d-b0781ba6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Breitbild</PresentationFormat>
  <Paragraphs>37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</vt:lpstr>
      <vt:lpstr>RAMICS 2023 Technologiezentrum Augsburg 3 to 6 april  Welcome </vt:lpstr>
      <vt:lpstr>Thanks to …</vt:lpstr>
      <vt:lpstr>Schedule and Coordinates</vt:lpstr>
      <vt:lpstr>Local Information</vt:lpstr>
      <vt:lpstr>Misc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Glück, Roland</cp:lastModifiedBy>
  <cp:revision>166</cp:revision>
  <dcterms:created xsi:type="dcterms:W3CDTF">2022-03-24T21:12:41Z</dcterms:created>
  <dcterms:modified xsi:type="dcterms:W3CDTF">2023-04-03T06:33:15Z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5c6082ca-e65d-4333-a2fc-431e75cd89e9</vt:lpwstr>
  </property>
</Properties>
</file>